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84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C5266A0-FA60-43DA-A84D-C002E9350A8D}" type="datetime1">
              <a:rPr lang="en-US"/>
              <a:pPr>
                <a:defRPr/>
              </a:pPr>
              <a:t>21-Aug-2012</a:t>
            </a:fld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86D326A-A906-43BA-BBBE-3AF1F683B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3A28A25-7AAE-4AC1-8CB9-E28914FF790F}" type="datetime1">
              <a:rPr lang="en-US"/>
              <a:pPr>
                <a:defRPr/>
              </a:pPr>
              <a:t>21-Aug-2012</a:t>
            </a:fld>
            <a:endParaRPr lang="en-US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257BE66-F423-46EA-AA34-CD2DC296E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59EC2-28D2-4B4D-B3F1-FC88A335141F}" type="datetime1">
              <a:rPr lang="sr-Latn-CS"/>
              <a:pPr>
                <a:defRPr/>
              </a:pPr>
              <a:t>21.8.2012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94270-ED93-473F-976F-A74BF7C4B89B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34842-B63F-4467-ABFB-3C41B0CF0747}" type="datetime1">
              <a:rPr lang="sr-Latn-CS"/>
              <a:pPr>
                <a:defRPr/>
              </a:pPr>
              <a:t>21.8.2012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48B3-20F1-48C7-8102-D6FAA4B588B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052FD-36CA-41E1-BACB-BD68506C946D}" type="datetime1">
              <a:rPr lang="sr-Latn-CS"/>
              <a:pPr>
                <a:defRPr/>
              </a:pPr>
              <a:t>21.8.2012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38D61-FC4B-4088-862A-5EF3E4753CDA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94F52-10E7-43C9-808C-16991695E1ED}" type="datetime1">
              <a:rPr lang="sr-Latn-CS"/>
              <a:pPr>
                <a:defRPr/>
              </a:pPr>
              <a:t>21.8.2012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3115D-E4F6-4CAD-B435-CA47692EB81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21960-3D83-47E9-83A6-52F1AE4289F3}" type="datetime1">
              <a:rPr lang="sr-Latn-CS"/>
              <a:pPr>
                <a:defRPr/>
              </a:pPr>
              <a:t>21.8.2012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A7B95-F013-4B26-8B1B-542444D79490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4E073-2CD0-4E92-A73F-9EE95E0A7F24}" type="datetime1">
              <a:rPr lang="sr-Latn-CS"/>
              <a:pPr>
                <a:defRPr/>
              </a:pPr>
              <a:t>21.8.2012</a:t>
            </a:fld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6FD03-B296-4BA9-BBF1-8CE0190CE4C6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3F725-48BD-4846-8F7C-CEC252949845}" type="datetime1">
              <a:rPr lang="sr-Latn-CS"/>
              <a:pPr>
                <a:defRPr/>
              </a:pPr>
              <a:t>21.8.2012</a:t>
            </a:fld>
            <a:endParaRPr lang="sr-Latn-C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2/7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A4B6C-08FD-4BCE-A363-A3469554F0A0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FFB78-363E-4678-953E-F0BC641865B0}" type="datetime1">
              <a:rPr lang="sr-Latn-CS"/>
              <a:pPr>
                <a:defRPr/>
              </a:pPr>
              <a:t>21.8.2012</a:t>
            </a:fld>
            <a:endParaRPr lang="sr-Latn-C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1EE57-BC52-4A32-92E4-3573CF472FF7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6AC1A-5C96-471C-BE8E-EE0BD5A6A545}" type="datetime1">
              <a:rPr lang="sr-Latn-CS"/>
              <a:pPr>
                <a:defRPr/>
              </a:pPr>
              <a:t>21.8.2012</a:t>
            </a:fld>
            <a:endParaRPr lang="sr-Latn-C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C378A-8CEE-44A7-90E5-B7B849734F3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72E40-95D4-4EB6-9CAE-CE33A4BD97A6}" type="datetime1">
              <a:rPr lang="sr-Latn-CS"/>
              <a:pPr>
                <a:defRPr/>
              </a:pPr>
              <a:t>21.8.2012</a:t>
            </a:fld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BC0E4-BCFF-42E9-89C8-94D280F3A35C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0BF5F-119A-4FFC-BB45-1EB1F9E700A3}" type="datetime1">
              <a:rPr lang="sr-Latn-CS"/>
              <a:pPr>
                <a:defRPr/>
              </a:pPr>
              <a:t>21.8.2012</a:t>
            </a:fld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AE158-2E96-416A-AF23-BC6ACB2F28B8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r-Latn-C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E1EB23-D156-4778-9677-528D99995803}" type="datetime1">
              <a:rPr lang="sr-Latn-CS"/>
              <a:pPr>
                <a:defRPr/>
              </a:pPr>
              <a:t>21.8.2012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2/7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4BD24A-8F5D-4C1C-B8C7-672AF7F58E4E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hyperlink" Target="http://www.kreativneinovacij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1/7</a:t>
            </a:r>
          </a:p>
        </p:txBody>
      </p:sp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11188" y="1557338"/>
            <a:ext cx="7772400" cy="2071687"/>
          </a:xfrm>
        </p:spPr>
        <p:txBody>
          <a:bodyPr/>
          <a:lstStyle/>
          <a:p>
            <a:pPr eaLnBrk="1" hangingPunct="1"/>
            <a:r>
              <a:rPr lang="en-US" sz="3400" smtClean="0"/>
              <a:t>Youth, Entrepreneurship and </a:t>
            </a:r>
            <a:br>
              <a:rPr lang="en-US" sz="3400" smtClean="0"/>
            </a:br>
            <a:r>
              <a:rPr lang="en-US" sz="3400" smtClean="0"/>
              <a:t>Social Business Platform</a:t>
            </a:r>
            <a:r>
              <a:rPr lang="sr-Latn-CS" sz="3400" smtClean="0"/>
              <a:t/>
            </a:r>
            <a:br>
              <a:rPr lang="sr-Latn-CS" sz="3400" smtClean="0"/>
            </a:br>
            <a:r>
              <a:rPr lang="sr-Latn-CS" sz="3400" smtClean="0"/>
              <a:t>Prishtina 29th August 2012</a:t>
            </a:r>
            <a:r>
              <a:rPr lang="sr-Latn-CS" sz="3200" smtClean="0"/>
              <a:t>.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403350" y="3644900"/>
            <a:ext cx="6400800" cy="1752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898989"/>
                </a:solidFill>
              </a:rPr>
              <a:t>Lessens Learned, Serbia 2011</a:t>
            </a:r>
          </a:p>
          <a:p>
            <a:pPr eaLnBrk="1" hangingPunct="1"/>
            <a:r>
              <a:rPr lang="sr-Latn-CS" smtClean="0">
                <a:solidFill>
                  <a:srgbClr val="898989"/>
                </a:solidFill>
              </a:rPr>
              <a:t>Rade Nikolić</a:t>
            </a:r>
          </a:p>
          <a:p>
            <a:pPr eaLnBrk="1" hangingPunct="1"/>
            <a:r>
              <a:rPr lang="sr-Latn-CS" smtClean="0">
                <a:solidFill>
                  <a:srgbClr val="898989"/>
                </a:solidFill>
              </a:rPr>
              <a:t>CEO Kreativne Inovacije Ltd</a:t>
            </a:r>
          </a:p>
          <a:p>
            <a:pPr eaLnBrk="1" hangingPunct="1"/>
            <a:endParaRPr lang="sr-Latn-CS" smtClean="0">
              <a:solidFill>
                <a:srgbClr val="898989"/>
              </a:solidFill>
            </a:endParaRPr>
          </a:p>
        </p:txBody>
      </p:sp>
      <p:pic>
        <p:nvPicPr>
          <p:cNvPr id="15364" name="Picture 4" descr="logo-KI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04813"/>
            <a:ext cx="23622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5319713"/>
            <a:ext cx="793115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2/7</a:t>
            </a: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Bank support of Social Entrepreneurship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23764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u="sng" smtClean="0"/>
              <a:t>Case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 An International</a:t>
            </a:r>
            <a:r>
              <a:rPr lang="sr-Latn-CS" smtClean="0"/>
              <a:t> </a:t>
            </a:r>
            <a:r>
              <a:rPr lang="en-US" smtClean="0"/>
              <a:t> Bank</a:t>
            </a:r>
            <a:r>
              <a:rPr lang="sr-Latn-CS" smtClean="0"/>
              <a:t> in </a:t>
            </a:r>
            <a:r>
              <a:rPr lang="en-US" smtClean="0"/>
              <a:t>Serbia created a program to support Social Entrepreneurship by giving credit loans of 500 Euro.</a:t>
            </a:r>
          </a:p>
        </p:txBody>
      </p:sp>
      <p:pic>
        <p:nvPicPr>
          <p:cNvPr id="17414" name="Picture 6" descr="Business_haandslag_sh_lil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7875">
            <a:off x="4932363" y="3827463"/>
            <a:ext cx="3816350" cy="2554287"/>
          </a:xfrm>
          <a:prstGeom prst="rect">
            <a:avLst/>
          </a:prstGeom>
          <a:noFill/>
        </p:spPr>
      </p:pic>
      <p:pic>
        <p:nvPicPr>
          <p:cNvPr id="17415" name="Picture 7" descr="Bogatic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40030">
            <a:off x="323850" y="3827463"/>
            <a:ext cx="3455988" cy="25923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3/7</a:t>
            </a: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Government support of Social Entrepreneurship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50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u="sng" smtClean="0"/>
              <a:t>Results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Some small business entities have been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established but collapsed when money stop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pouring in.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endParaRPr lang="sr-Latn-CS" smtClean="0"/>
          </a:p>
        </p:txBody>
      </p:sp>
      <p:pic>
        <p:nvPicPr>
          <p:cNvPr id="19462" name="Picture 6" descr="Ino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47418">
            <a:off x="684213" y="3933825"/>
            <a:ext cx="3313112" cy="2484438"/>
          </a:xfrm>
          <a:prstGeom prst="rect">
            <a:avLst/>
          </a:prstGeom>
          <a:noFill/>
        </p:spPr>
      </p:pic>
      <p:pic>
        <p:nvPicPr>
          <p:cNvPr id="19463" name="Picture 7" descr="mikse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644900"/>
            <a:ext cx="3529013" cy="26463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4/7</a:t>
            </a: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Bank support of Social Entrepreneurship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u="sng" smtClean="0"/>
              <a:t>Why?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The Bank program collapsed because of bureaucratic obstruction in National Bank of Serbia.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endParaRPr lang="sr-Latn-CS" smtClean="0"/>
          </a:p>
        </p:txBody>
      </p:sp>
      <p:pic>
        <p:nvPicPr>
          <p:cNvPr id="21510" name="Picture 6" descr="sme-week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698875"/>
            <a:ext cx="3671888" cy="2754313"/>
          </a:xfrm>
          <a:prstGeom prst="rect">
            <a:avLst/>
          </a:prstGeom>
          <a:noFill/>
        </p:spPr>
      </p:pic>
      <p:pic>
        <p:nvPicPr>
          <p:cNvPr id="21511" name="Picture 7" descr="trening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644900"/>
            <a:ext cx="3816350" cy="2863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5/7</a:t>
            </a:r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pPr eaLnBrk="1" hangingPunct="1"/>
            <a:r>
              <a:rPr lang="en-US" smtClean="0"/>
              <a:t>Some private Initiative</a:t>
            </a:r>
            <a:endParaRPr lang="en-US" sz="360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519113" y="1052513"/>
            <a:ext cx="8229600" cy="22320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Kreativne Inovacije Ltd offered Consulting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service as a Grant</a:t>
            </a:r>
            <a:endParaRPr lang="en-US" u="sng" smtClean="0"/>
          </a:p>
          <a:p>
            <a:pPr eaLnBrk="1" hangingPunct="1">
              <a:buFont typeface="Arial" charset="0"/>
              <a:buNone/>
            </a:pPr>
            <a:r>
              <a:rPr lang="en-US" u="sng" smtClean="0"/>
              <a:t>Results</a:t>
            </a:r>
          </a:p>
          <a:p>
            <a:pPr eaLnBrk="1" hangingPunct="1">
              <a:buFont typeface="Arial" charset="0"/>
              <a:buNone/>
            </a:pPr>
            <a:r>
              <a:rPr lang="en-US" b="1" smtClean="0"/>
              <a:t>No one was interested</a:t>
            </a:r>
          </a:p>
          <a:p>
            <a:pPr eaLnBrk="1" hangingPunct="1">
              <a:buFont typeface="Arial" charset="0"/>
              <a:buNone/>
            </a:pPr>
            <a:endParaRPr lang="sr-Latn-CS" smtClean="0"/>
          </a:p>
        </p:txBody>
      </p:sp>
      <p:pic>
        <p:nvPicPr>
          <p:cNvPr id="22533" name="Picture 5" descr="bb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417888"/>
            <a:ext cx="3600450" cy="2698750"/>
          </a:xfrm>
          <a:prstGeom prst="rect">
            <a:avLst/>
          </a:prstGeom>
          <a:noFill/>
        </p:spPr>
      </p:pic>
      <p:pic>
        <p:nvPicPr>
          <p:cNvPr id="22534" name="Picture 6" descr="sme-week-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141663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6/7</a:t>
            </a: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pPr eaLnBrk="1" hangingPunct="1"/>
            <a:r>
              <a:rPr lang="en-US" smtClean="0"/>
              <a:t>Conclusion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u="sng" smtClean="0"/>
              <a:t>What must be done first</a:t>
            </a:r>
            <a:r>
              <a:rPr lang="sr-Latn-CS" u="sng" smtClean="0"/>
              <a:t>?</a:t>
            </a:r>
            <a:endParaRPr lang="en-US" u="sng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Public support, not Government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Bank support, not Institution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Market focused,</a:t>
            </a:r>
            <a:r>
              <a:rPr lang="sr-Latn-CS" smtClean="0"/>
              <a:t> </a:t>
            </a:r>
            <a:r>
              <a:rPr lang="en-US" smtClean="0"/>
              <a:t>not Project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First local market, not foreign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At last, but not least,</a:t>
            </a:r>
          </a:p>
          <a:p>
            <a:pPr eaLnBrk="1" hangingPunct="1">
              <a:buFont typeface="Arial" charset="0"/>
              <a:buNone/>
            </a:pPr>
            <a:r>
              <a:rPr lang="en-US" b="1" smtClean="0"/>
              <a:t>People to people, not people to government</a:t>
            </a:r>
            <a:r>
              <a:rPr lang="en-US" smtClean="0"/>
              <a:t>. </a:t>
            </a:r>
          </a:p>
          <a:p>
            <a:pPr eaLnBrk="1" hangingPunct="1">
              <a:buFont typeface="Arial" charset="0"/>
              <a:buNone/>
            </a:pPr>
            <a:endParaRPr lang="sr-Latn-CS" smtClean="0"/>
          </a:p>
          <a:p>
            <a:pPr eaLnBrk="1" hangingPunct="1">
              <a:buFont typeface="Arial" charset="0"/>
              <a:buNone/>
            </a:pPr>
            <a:endParaRPr lang="sr-Latn-CS" smtClean="0"/>
          </a:p>
        </p:txBody>
      </p:sp>
      <p:pic>
        <p:nvPicPr>
          <p:cNvPr id="23557" name="Picture 5" descr="Timski rad izgradnja tima 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8463" y="2133600"/>
            <a:ext cx="3665537" cy="24368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7/7</a:t>
            </a: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68313" y="1349375"/>
            <a:ext cx="8229600" cy="1000125"/>
          </a:xfrm>
        </p:spPr>
        <p:txBody>
          <a:bodyPr/>
          <a:lstStyle/>
          <a:p>
            <a:pPr eaLnBrk="1" hangingPunct="1"/>
            <a:r>
              <a:rPr lang="sr-Latn-CS" smtClean="0"/>
              <a:t>At the </a:t>
            </a:r>
            <a:r>
              <a:rPr lang="en-US" smtClean="0"/>
              <a:t>End</a:t>
            </a:r>
            <a:r>
              <a:rPr lang="sr-Latn-CS" smtClean="0"/>
              <a:t>.......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19446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Faleminderit, Thank</a:t>
            </a:r>
            <a:r>
              <a:rPr lang="sr-Latn-CS" smtClean="0"/>
              <a:t> </a:t>
            </a:r>
            <a:r>
              <a:rPr lang="en-US" smtClean="0"/>
              <a:t>you</a:t>
            </a:r>
            <a:r>
              <a:rPr lang="sr-Latn-CS" smtClean="0"/>
              <a:t>, Hvala, Danke</a:t>
            </a:r>
          </a:p>
          <a:p>
            <a:pPr eaLnBrk="1" hangingPunct="1">
              <a:buFont typeface="Arial" charset="0"/>
              <a:buNone/>
            </a:pPr>
            <a:r>
              <a:rPr lang="sr-Latn-CS" smtClean="0">
                <a:hlinkClick r:id="rId2"/>
              </a:rPr>
              <a:t>www.kreativneinovacije.com</a:t>
            </a:r>
            <a:endParaRPr lang="sr-Latn-CS" smtClean="0"/>
          </a:p>
          <a:p>
            <a:pPr eaLnBrk="1" hangingPunct="1">
              <a:buFont typeface="Arial" charset="0"/>
              <a:buNone/>
            </a:pPr>
            <a:r>
              <a:rPr lang="sr-Latn-CS" smtClean="0"/>
              <a:t>Rade Nikolić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5229225"/>
            <a:ext cx="793115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logo-KI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33375"/>
            <a:ext cx="23622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154</Words>
  <Application>Microsoft Office PowerPoint</Application>
  <PresentationFormat>On-screen Show (4:3)</PresentationFormat>
  <Paragraphs>39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Youth, Entrepreneurship and  Social Business Platform Prishtina 29th August 2012.</vt:lpstr>
      <vt:lpstr>Bank support of Social Entrepreneurship</vt:lpstr>
      <vt:lpstr>Government support of Social Entrepreneurship</vt:lpstr>
      <vt:lpstr>Bank support of Social Entrepreneurship</vt:lpstr>
      <vt:lpstr>Some private Initiative</vt:lpstr>
      <vt:lpstr>Conclusion</vt:lpstr>
      <vt:lpstr>At the End.......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 Enterpreneuership and Social Platform Prishtina 29th August 2012</dc:title>
  <dc:creator>Creative Innovation</dc:creator>
  <cp:lastModifiedBy>Mashouni</cp:lastModifiedBy>
  <cp:revision>11</cp:revision>
  <dcterms:created xsi:type="dcterms:W3CDTF">2012-08-20T09:17:27Z</dcterms:created>
  <dcterms:modified xsi:type="dcterms:W3CDTF">2012-08-21T21:40:41Z</dcterms:modified>
</cp:coreProperties>
</file>